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74" d="100"/>
          <a:sy n="74" d="100"/>
        </p:scale>
        <p:origin x="4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91DCB-EC76-45EA-8B2D-ED7F9AD64A7B}" type="datetimeFigureOut">
              <a:rPr lang="en-US" smtClean="0"/>
              <a:t>11-Nov-25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7EB89-CBAC-4FCB-B8A2-026B0A9C0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670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91DCB-EC76-45EA-8B2D-ED7F9AD64A7B}" type="datetimeFigureOut">
              <a:rPr lang="en-US" smtClean="0"/>
              <a:t>11-Nov-25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7EB89-CBAC-4FCB-B8A2-026B0A9C0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915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91DCB-EC76-45EA-8B2D-ED7F9AD64A7B}" type="datetimeFigureOut">
              <a:rPr lang="en-US" smtClean="0"/>
              <a:t>11-Nov-25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7EB89-CBAC-4FCB-B8A2-026B0A9C0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30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91DCB-EC76-45EA-8B2D-ED7F9AD64A7B}" type="datetimeFigureOut">
              <a:rPr lang="en-US" smtClean="0"/>
              <a:t>11-Nov-25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7EB89-CBAC-4FCB-B8A2-026B0A9C0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20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91DCB-EC76-45EA-8B2D-ED7F9AD64A7B}" type="datetimeFigureOut">
              <a:rPr lang="en-US" smtClean="0"/>
              <a:t>11-Nov-25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7EB89-CBAC-4FCB-B8A2-026B0A9C0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95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91DCB-EC76-45EA-8B2D-ED7F9AD64A7B}" type="datetimeFigureOut">
              <a:rPr lang="en-US" smtClean="0"/>
              <a:t>11-Nov-25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7EB89-CBAC-4FCB-B8A2-026B0A9C0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467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91DCB-EC76-45EA-8B2D-ED7F9AD64A7B}" type="datetimeFigureOut">
              <a:rPr lang="en-US" smtClean="0"/>
              <a:t>11-Nov-25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7EB89-CBAC-4FCB-B8A2-026B0A9C0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02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91DCB-EC76-45EA-8B2D-ED7F9AD64A7B}" type="datetimeFigureOut">
              <a:rPr lang="en-US" smtClean="0"/>
              <a:t>11-Nov-25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7EB89-CBAC-4FCB-B8A2-026B0A9C0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677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91DCB-EC76-45EA-8B2D-ED7F9AD64A7B}" type="datetimeFigureOut">
              <a:rPr lang="en-US" smtClean="0"/>
              <a:t>11-Nov-25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7EB89-CBAC-4FCB-B8A2-026B0A9C0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28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91DCB-EC76-45EA-8B2D-ED7F9AD64A7B}" type="datetimeFigureOut">
              <a:rPr lang="en-US" smtClean="0"/>
              <a:t>11-Nov-25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7EB89-CBAC-4FCB-B8A2-026B0A9C0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300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91DCB-EC76-45EA-8B2D-ED7F9AD64A7B}" type="datetimeFigureOut">
              <a:rPr lang="en-US" smtClean="0"/>
              <a:t>11-Nov-25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7EB89-CBAC-4FCB-B8A2-026B0A9C0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339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91DCB-EC76-45EA-8B2D-ED7F9AD64A7B}" type="datetimeFigureOut">
              <a:rPr lang="en-US" smtClean="0"/>
              <a:t>11-Nov-25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D7EB89-CBAC-4FCB-B8A2-026B0A9C0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993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63210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55335" y="2003380"/>
            <a:ext cx="7135700" cy="23876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accent5"/>
                </a:solidFill>
                <a:latin typeface="Arial Rounded MT Bold" panose="020F0704030504030204" pitchFamily="34" charset="0"/>
              </a:rPr>
              <a:t>BANKING </a:t>
            </a:r>
            <a:r>
              <a:rPr lang="en-US" dirty="0">
                <a:solidFill>
                  <a:schemeClr val="accent5"/>
                </a:solidFill>
                <a:latin typeface="Arial Rounded MT Bold" panose="020F0704030504030204" pitchFamily="34" charset="0"/>
              </a:rPr>
              <a:t>SYSTEM </a:t>
            </a:r>
            <a:r>
              <a:rPr lang="en-US" dirty="0" smtClean="0">
                <a:solidFill>
                  <a:schemeClr val="accent5"/>
                </a:solidFill>
                <a:latin typeface="Arial Rounded MT Bold" panose="020F0704030504030204" pitchFamily="34" charset="0"/>
              </a:rPr>
              <a:t>WITH </a:t>
            </a:r>
            <a:r>
              <a:rPr lang="en-US" dirty="0">
                <a:solidFill>
                  <a:schemeClr val="accent5"/>
                </a:solidFill>
                <a:latin typeface="Arial Rounded MT Bold" panose="020F0704030504030204" pitchFamily="34" charset="0"/>
              </a:rPr>
              <a:t>ATM.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32102" y="5244094"/>
            <a:ext cx="7559898" cy="1394965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Berlin Sans FB" panose="020E0602020502020306" pitchFamily="34" charset="0"/>
              </a:rPr>
              <a:t>COMPLEX COMPUTING PROBLEM</a:t>
            </a:r>
          </a:p>
          <a:p>
            <a:r>
              <a:rPr lang="en-US" sz="2800" dirty="0" smtClean="0">
                <a:latin typeface="Berlin Sans FB" panose="020E0602020502020306" pitchFamily="34" charset="0"/>
              </a:rPr>
              <a:t>TEAM NAME: CODESTORM  </a:t>
            </a:r>
            <a:endParaRPr lang="en-US" sz="2800" dirty="0">
              <a:latin typeface="Berlin Sans FB" panose="020E0602020502020306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335" y="174133"/>
            <a:ext cx="14097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5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88" y="1102688"/>
            <a:ext cx="6310648" cy="462351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6862" y="1143772"/>
            <a:ext cx="5107545" cy="454134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u="sng" dirty="0" smtClean="0">
              <a:latin typeface="Berlin Sans FB" panose="020E0602020502020306" pitchFamily="34" charset="0"/>
            </a:endParaRPr>
          </a:p>
          <a:p>
            <a:pPr marL="0" indent="0" algn="ctr">
              <a:buNone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THE FUTURE OF ATM</a:t>
            </a:r>
          </a:p>
          <a:p>
            <a:pPr marL="0" indent="0" algn="ctr">
              <a:buNone/>
            </a:pPr>
            <a:endParaRPr lang="en-US" sz="3200" dirty="0" smtClean="0">
              <a:latin typeface="Bahnschrift" panose="020B0502040204020203" pitchFamily="34" charset="0"/>
            </a:endParaRPr>
          </a:p>
          <a:p>
            <a:pPr marL="0" indent="0" algn="ctr">
              <a:buNone/>
            </a:pPr>
            <a:r>
              <a:rPr lang="en-US" dirty="0" smtClean="0">
                <a:latin typeface="Bahnschrift" panose="020B0502040204020203" pitchFamily="34" charset="0"/>
              </a:rPr>
              <a:t>THIS IS NOT A TYPICAL ATM MACHINE, IT’S A STEP TOWARDS FUTURE WHERE ATM COMES AT HOME</a:t>
            </a:r>
            <a:endParaRPr lang="en-US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92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459" y="365125"/>
            <a:ext cx="10792495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u="sng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KEY FEATURES</a:t>
            </a:r>
            <a:endParaRPr lang="en-US" sz="4800" u="sng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5459" y="1549021"/>
            <a:ext cx="1088264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Bahnschrift" panose="020B0502040204020203" pitchFamily="34" charset="0"/>
              </a:rPr>
              <a:t>Users can create an account and set a password to access the ATM. The account information is stored in a file, so it remains available even after the program ends.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400" dirty="0" smtClean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95459" y="2562827"/>
            <a:ext cx="10649755" cy="412123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>
                <a:latin typeface="Bahnschrift" panose="020B0502040204020203" pitchFamily="34" charset="0"/>
              </a:rPr>
              <a:t>User can avail All features Like Deposit, </a:t>
            </a:r>
            <a:r>
              <a:rPr lang="en-US" dirty="0" err="1" smtClean="0">
                <a:latin typeface="Bahnschrift" panose="020B0502040204020203" pitchFamily="34" charset="0"/>
              </a:rPr>
              <a:t>WithDrawal</a:t>
            </a:r>
            <a:r>
              <a:rPr lang="en-US" dirty="0" smtClean="0">
                <a:latin typeface="Bahnschrift" panose="020B0502040204020203" pitchFamily="34" charset="0"/>
              </a:rPr>
              <a:t> , </a:t>
            </a:r>
            <a:r>
              <a:rPr lang="en-US" dirty="0">
                <a:latin typeface="Bahnschrift" panose="020B0502040204020203" pitchFamily="34" charset="0"/>
              </a:rPr>
              <a:t>Check </a:t>
            </a:r>
            <a:r>
              <a:rPr lang="en-US" dirty="0" smtClean="0">
                <a:latin typeface="Bahnschrift" panose="020B0502040204020203" pitchFamily="34" charset="0"/>
              </a:rPr>
              <a:t>     Balance, and Fast Cash.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663" y="3962454"/>
            <a:ext cx="6259669" cy="272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7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08654" y="746975"/>
            <a:ext cx="951641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>
                <a:latin typeface="Bahnschrift" panose="020B0502040204020203" pitchFamily="34" charset="0"/>
              </a:rPr>
              <a:t> User can Get a slip after </a:t>
            </a:r>
            <a:r>
              <a:rPr lang="en-US" sz="2800" dirty="0" smtClean="0">
                <a:latin typeface="Bahnschrift" panose="020B0502040204020203" pitchFamily="34" charset="0"/>
              </a:rPr>
              <a:t>its Transaction if it required. </a:t>
            </a:r>
            <a:endParaRPr lang="en-US" sz="2800" dirty="0">
              <a:latin typeface="Bahnschrift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716" y="2205506"/>
            <a:ext cx="3206838" cy="432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2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u="sng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SECURITY FEATURES</a:t>
            </a:r>
            <a:endParaRPr lang="en-US" u="sng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7743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>
                <a:latin typeface="Bahnschrift" panose="020B0502040204020203" pitchFamily="34" charset="0"/>
              </a:rPr>
              <a:t>We apply a Safety Checker that blocks the card and stops all payments if the user enters their password in reverse order.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093" y="3078051"/>
            <a:ext cx="6239814" cy="34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8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46975"/>
            <a:ext cx="10515600" cy="5429988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>
                <a:latin typeface="Bahnschrift" panose="020B0502040204020203" pitchFamily="34" charset="0"/>
              </a:rPr>
              <a:t>We also apply Hashing on Password so that Password remain save and not be Hacked by using a technique Known as “XOR CIPHER”.</a:t>
            </a:r>
          </a:p>
          <a:p>
            <a:pPr marL="0" indent="0">
              <a:buNone/>
            </a:pPr>
            <a:endParaRPr lang="en-US" dirty="0"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en-US" dirty="0" smtClean="0">
                <a:latin typeface="Bahnschrift" panose="020B0502040204020203" pitchFamily="34" charset="0"/>
              </a:rPr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536" y="2163651"/>
            <a:ext cx="6697014" cy="427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17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FUTURE GOALS</a:t>
            </a:r>
            <a:endParaRPr lang="en-US" u="sng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37748"/>
            <a:ext cx="10515600" cy="4351338"/>
          </a:xfrm>
        </p:spPr>
        <p:txBody>
          <a:bodyPr/>
          <a:lstStyle/>
          <a:p>
            <a:r>
              <a:rPr lang="en-US" dirty="0" smtClean="0">
                <a:latin typeface="Bahnschrift" panose="020B0502040204020203" pitchFamily="34" charset="0"/>
              </a:rPr>
              <a:t>Insha’Allah, in the future, we will create a GUI interface for this app. Once the </a:t>
            </a:r>
            <a:r>
              <a:rPr lang="en-US" sz="3200" dirty="0" smtClean="0">
                <a:latin typeface="Bahnschrift" panose="020B0502040204020203" pitchFamily="34" charset="0"/>
              </a:rPr>
              <a:t>teleportation</a:t>
            </a:r>
            <a:r>
              <a:rPr lang="en-US" dirty="0" smtClean="0">
                <a:latin typeface="Bahnschrift" panose="020B0502040204020203" pitchFamily="34" charset="0"/>
              </a:rPr>
              <a:t> feature is functional, we will also develop a system that allows users to deposit money into their bank accounts through their laptops or other devices.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90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121" y="0"/>
            <a:ext cx="6593983" cy="659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3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916</TotalTime>
  <Words>200</Words>
  <Application>Microsoft Office PowerPoint</Application>
  <PresentationFormat>Widescreen</PresentationFormat>
  <Paragraphs>22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Arial Rounded MT Bold</vt:lpstr>
      <vt:lpstr>Bahnschrift</vt:lpstr>
      <vt:lpstr>Berlin Sans FB</vt:lpstr>
      <vt:lpstr>Calibri</vt:lpstr>
      <vt:lpstr>Calibri Light</vt:lpstr>
      <vt:lpstr>Wingdings</vt:lpstr>
      <vt:lpstr>Office Theme</vt:lpstr>
      <vt:lpstr>BANKING SYSTEM WITH ATM. </vt:lpstr>
      <vt:lpstr>PowerPoint Presentation</vt:lpstr>
      <vt:lpstr>KEY FEATURES</vt:lpstr>
      <vt:lpstr>PowerPoint Presentation</vt:lpstr>
      <vt:lpstr>SECURITY FEATURES</vt:lpstr>
      <vt:lpstr>PowerPoint Presentation</vt:lpstr>
      <vt:lpstr>FUTURE GOALS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BANKING SYSTEM WITH ATM.</dc:title>
  <dc:creator>Microsoft account</dc:creator>
  <cp:lastModifiedBy>Microsoft account</cp:lastModifiedBy>
  <cp:revision>23</cp:revision>
  <dcterms:created xsi:type="dcterms:W3CDTF">2025-11-09T07:21:59Z</dcterms:created>
  <dcterms:modified xsi:type="dcterms:W3CDTF">2025-11-11T16:54:54Z</dcterms:modified>
</cp:coreProperties>
</file>